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88" r:id="rId2"/>
    <p:sldId id="29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9" r:id="rId17"/>
    <p:sldId id="271" r:id="rId18"/>
    <p:sldId id="29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2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9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155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870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1362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43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6443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982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66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528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62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4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81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26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85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0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336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198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B9954F9-019C-4793-B474-12BF1504A712}" type="datetimeFigureOut">
              <a:rPr lang="es-ES" smtClean="0"/>
              <a:t>08/11/2015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E93F2BD-A7DB-47C7-A323-D4E50653D9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212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wmv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wm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7.wm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wm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wmv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9.wm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wm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wmv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wmv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wm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7.wm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9.wm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wmv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2.wmv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3.wmv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wm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7.wm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wmv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144675752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2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1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Llamada ovalada 4"/>
          <p:cNvSpPr/>
          <p:nvPr/>
        </p:nvSpPr>
        <p:spPr>
          <a:xfrm>
            <a:off x="544287" y="3222171"/>
            <a:ext cx="3595836" cy="1456247"/>
          </a:xfrm>
          <a:prstGeom prst="wedgeEllipseCallout">
            <a:avLst>
              <a:gd name="adj1" fmla="val 75420"/>
              <a:gd name="adj2" fmla="val 14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Hicimos varios proyectos durante el grado sobretodo de Java, aunque también alguno con C#</a:t>
            </a:r>
          </a:p>
        </p:txBody>
      </p:sp>
      <p:sp>
        <p:nvSpPr>
          <p:cNvPr id="6" name="Llamada ovalada 5"/>
          <p:cNvSpPr/>
          <p:nvPr/>
        </p:nvSpPr>
        <p:spPr>
          <a:xfrm>
            <a:off x="1905000" y="1034143"/>
            <a:ext cx="3429669" cy="1626134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Concretamente el aprender sobre estas tecnologías es uno de los motivos que me ha llevado a solicitar este puesto de trabajo</a:t>
            </a:r>
          </a:p>
        </p:txBody>
      </p:sp>
    </p:spTree>
    <p:extLst>
      <p:ext uri="{BB962C8B-B14F-4D97-AF65-F5344CB8AC3E}">
        <p14:creationId xmlns:p14="http://schemas.microsoft.com/office/powerpoint/2010/main" val="44530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2141" cy="6858000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197182" y="1360715"/>
            <a:ext cx="2960675" cy="1434296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¿Podrías decirme qué similitudes ves entre Java y C#?</a:t>
            </a:r>
          </a:p>
        </p:txBody>
      </p:sp>
    </p:spTree>
    <p:extLst>
      <p:ext uri="{BB962C8B-B14F-4D97-AF65-F5344CB8AC3E}">
        <p14:creationId xmlns:p14="http://schemas.microsoft.com/office/powerpoint/2010/main" val="187266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Llamada ovalada 5"/>
          <p:cNvSpPr/>
          <p:nvPr/>
        </p:nvSpPr>
        <p:spPr>
          <a:xfrm>
            <a:off x="2028826" y="1023257"/>
            <a:ext cx="3370488" cy="1637020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Son dos lenguajes orientados a objetos con una sintaxis bastante similar y estructuras parecidas</a:t>
            </a:r>
          </a:p>
        </p:txBody>
      </p:sp>
      <p:sp>
        <p:nvSpPr>
          <p:cNvPr id="7" name="Llamada ovalada 6"/>
          <p:cNvSpPr/>
          <p:nvPr/>
        </p:nvSpPr>
        <p:spPr>
          <a:xfrm>
            <a:off x="1230085" y="2992944"/>
            <a:ext cx="2928925" cy="1165399"/>
          </a:xfrm>
          <a:prstGeom prst="wedgeEllipseCallout">
            <a:avLst>
              <a:gd name="adj1" fmla="val 66930"/>
              <a:gd name="adj2" fmla="val 2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/>
              <a:t>Por ejemplo en el uso de “objeto.metodo()”</a:t>
            </a:r>
            <a:endParaRPr lang="es-ES" sz="1600" dirty="0"/>
          </a:p>
        </p:txBody>
      </p:sp>
      <p:sp>
        <p:nvSpPr>
          <p:cNvPr id="8" name="Llamada ovalada 7"/>
          <p:cNvSpPr/>
          <p:nvPr/>
        </p:nvSpPr>
        <p:spPr>
          <a:xfrm>
            <a:off x="2181226" y="1175657"/>
            <a:ext cx="3370488" cy="1637020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Ambos lenguajes son de alto nivel y pueden emplearse para crear aplicaciones visuales</a:t>
            </a:r>
          </a:p>
        </p:txBody>
      </p:sp>
    </p:spTree>
    <p:extLst>
      <p:ext uri="{BB962C8B-B14F-4D97-AF65-F5344CB8AC3E}">
        <p14:creationId xmlns:p14="http://schemas.microsoft.com/office/powerpoint/2010/main" val="26802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9" y="-1"/>
            <a:ext cx="12183182" cy="6858001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365288" y="1426030"/>
            <a:ext cx="3445712" cy="1484140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Bien, con respecto a BBDD, ¿Cómo implementarías un acceso a una base de datos SQL Server (2008 o 2012) en cada uno de los lenguajes?</a:t>
            </a:r>
          </a:p>
        </p:txBody>
      </p:sp>
    </p:spTree>
    <p:extLst>
      <p:ext uri="{BB962C8B-B14F-4D97-AF65-F5344CB8AC3E}">
        <p14:creationId xmlns:p14="http://schemas.microsoft.com/office/powerpoint/2010/main" val="417468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Llamada ovalada 5"/>
          <p:cNvSpPr/>
          <p:nvPr/>
        </p:nvSpPr>
        <p:spPr>
          <a:xfrm>
            <a:off x="1926772" y="1491343"/>
            <a:ext cx="3450772" cy="1168934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Descargaría y configuraría apropiadamente el driver JDBC en el proyecto</a:t>
            </a:r>
          </a:p>
        </p:txBody>
      </p:sp>
      <p:sp>
        <p:nvSpPr>
          <p:cNvPr id="4" name="Llamada ovalada 3"/>
          <p:cNvSpPr/>
          <p:nvPr/>
        </p:nvSpPr>
        <p:spPr>
          <a:xfrm>
            <a:off x="370116" y="2743199"/>
            <a:ext cx="3592286" cy="2002971"/>
          </a:xfrm>
          <a:prstGeom prst="wedgeEllipseCallout">
            <a:avLst>
              <a:gd name="adj1" fmla="val 71948"/>
              <a:gd name="adj2" fmla="val 1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prepararía la cadena de conexión correspondiente a cada lenguaje, establecería la conexión con el objeto apropiado (por ejemplo </a:t>
            </a:r>
            <a:r>
              <a:rPr lang="es-ES" sz="1400" dirty="0" err="1"/>
              <a:t>connection</a:t>
            </a:r>
            <a:r>
              <a:rPr lang="es-ES" sz="1400" dirty="0"/>
              <a:t> en Java) y lanzaría las consultas sobre ese objeto</a:t>
            </a:r>
          </a:p>
        </p:txBody>
      </p:sp>
    </p:spTree>
    <p:extLst>
      <p:ext uri="{BB962C8B-B14F-4D97-AF65-F5344CB8AC3E}">
        <p14:creationId xmlns:p14="http://schemas.microsoft.com/office/powerpoint/2010/main" val="102435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6" grpId="1" animBg="1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8" y="1"/>
            <a:ext cx="12183182" cy="6858000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365288" y="1807029"/>
            <a:ext cx="2705483" cy="1103140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Veo que controlas bastante</a:t>
            </a:r>
          </a:p>
        </p:txBody>
      </p:sp>
      <p:sp>
        <p:nvSpPr>
          <p:cNvPr id="5" name="Llamada ovalada 4"/>
          <p:cNvSpPr/>
          <p:nvPr/>
        </p:nvSpPr>
        <p:spPr>
          <a:xfrm>
            <a:off x="3815059" y="859971"/>
            <a:ext cx="4196826" cy="1201112"/>
          </a:xfrm>
          <a:prstGeom prst="wedgeEllipseCallout">
            <a:avLst>
              <a:gd name="adj1" fmla="val 22971"/>
              <a:gd name="adj2" fmla="val 127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ahora </a:t>
            </a:r>
            <a:r>
              <a:rPr lang="es-ES" sz="1600" dirty="0" smtClean="0"/>
              <a:t>vamos a </a:t>
            </a:r>
            <a:r>
              <a:rPr lang="es-ES" sz="1600" dirty="0"/>
              <a:t>hacer una pequeña prueba para confirmar estos conocimientos</a:t>
            </a:r>
          </a:p>
        </p:txBody>
      </p:sp>
    </p:spTree>
    <p:extLst>
      <p:ext uri="{BB962C8B-B14F-4D97-AF65-F5344CB8AC3E}">
        <p14:creationId xmlns:p14="http://schemas.microsoft.com/office/powerpoint/2010/main" val="16891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8616" t="14844" r="17460" b="41015"/>
          <a:stretch/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686048" y="487184"/>
            <a:ext cx="7043738" cy="43291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/>
          <p:cNvGrpSpPr/>
          <p:nvPr/>
        </p:nvGrpSpPr>
        <p:grpSpPr>
          <a:xfrm>
            <a:off x="2943224" y="628650"/>
            <a:ext cx="6529387" cy="3857625"/>
            <a:chOff x="2943224" y="628650"/>
            <a:chExt cx="6529387" cy="3857625"/>
          </a:xfrm>
        </p:grpSpPr>
        <p:sp>
          <p:nvSpPr>
            <p:cNvPr id="7" name="Rectángulo 6"/>
            <p:cNvSpPr/>
            <p:nvPr/>
          </p:nvSpPr>
          <p:spPr>
            <a:xfrm>
              <a:off x="3043238" y="2071688"/>
              <a:ext cx="6315075" cy="241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2943224" y="628650"/>
              <a:ext cx="652938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dirty="0"/>
                <a:t>Usando Java, C# o pseudocódigo, implementa una función que lea un cliente (nombre, dirección y teléfono) de una base de datos local y los guarde para su tratamiento en el programa.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02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_14467578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6" name="Llamada de nube 5"/>
          <p:cNvSpPr/>
          <p:nvPr/>
        </p:nvSpPr>
        <p:spPr>
          <a:xfrm>
            <a:off x="7319962" y="-42862"/>
            <a:ext cx="4772025" cy="3386137"/>
          </a:xfrm>
          <a:prstGeom prst="cloudCallout">
            <a:avLst>
              <a:gd name="adj1" fmla="val -63041"/>
              <a:gd name="adj2" fmla="val 250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/>
              <a:t>Instancias el driver;</a:t>
            </a:r>
          </a:p>
          <a:p>
            <a:r>
              <a:rPr lang="es-ES" sz="1600" dirty="0" smtClean="0"/>
              <a:t>cadena </a:t>
            </a:r>
            <a:r>
              <a:rPr lang="es-ES" sz="1600" dirty="0"/>
              <a:t>= “cadena de </a:t>
            </a:r>
            <a:r>
              <a:rPr lang="es-ES" sz="1600" dirty="0" smtClean="0"/>
              <a:t>conexión”;</a:t>
            </a:r>
            <a:endParaRPr lang="es-ES" sz="1600" dirty="0"/>
          </a:p>
          <a:p>
            <a:r>
              <a:rPr lang="es-ES" sz="1600" dirty="0" err="1" smtClean="0"/>
              <a:t>Connection</a:t>
            </a:r>
            <a:r>
              <a:rPr lang="es-ES" sz="1600" dirty="0" smtClean="0"/>
              <a:t> con </a:t>
            </a:r>
            <a:r>
              <a:rPr lang="es-ES" sz="1600" dirty="0"/>
              <a:t>= creas las conexión en base a la cadena de conexión;</a:t>
            </a:r>
          </a:p>
        </p:txBody>
      </p:sp>
      <p:sp>
        <p:nvSpPr>
          <p:cNvPr id="7" name="Llamada de nube 6"/>
          <p:cNvSpPr/>
          <p:nvPr/>
        </p:nvSpPr>
        <p:spPr>
          <a:xfrm>
            <a:off x="671513" y="1071563"/>
            <a:ext cx="4657724" cy="2314572"/>
          </a:xfrm>
          <a:prstGeom prst="cloudCallout">
            <a:avLst>
              <a:gd name="adj1" fmla="val 57617"/>
              <a:gd name="adj2" fmla="val 31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 err="1"/>
              <a:t>ResultSet</a:t>
            </a:r>
            <a:r>
              <a:rPr lang="es-ES" sz="1600" dirty="0"/>
              <a:t> </a:t>
            </a:r>
            <a:r>
              <a:rPr lang="es-ES" sz="1600" dirty="0" err="1"/>
              <a:t>RSe</a:t>
            </a:r>
            <a:r>
              <a:rPr lang="es-ES" sz="1600" dirty="0"/>
              <a:t>  = </a:t>
            </a:r>
            <a:r>
              <a:rPr lang="es-ES" sz="1600" dirty="0" err="1"/>
              <a:t>con.executeSQL</a:t>
            </a:r>
            <a:r>
              <a:rPr lang="es-ES" sz="1600" dirty="0"/>
              <a:t>(“ SELECT nombre, dirección, teléfono FROM clientes”);</a:t>
            </a:r>
          </a:p>
        </p:txBody>
      </p:sp>
    </p:spTree>
    <p:extLst>
      <p:ext uri="{BB962C8B-B14F-4D97-AF65-F5344CB8AC3E}">
        <p14:creationId xmlns:p14="http://schemas.microsoft.com/office/powerpoint/2010/main" val="238525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2500"/>
    </mc:Choice>
    <mc:Fallback xmlns="">
      <p:transition advClick="0" advTm="1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_14467578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8" name="Llamada de nube 7"/>
          <p:cNvSpPr/>
          <p:nvPr/>
        </p:nvSpPr>
        <p:spPr>
          <a:xfrm>
            <a:off x="7091361" y="61912"/>
            <a:ext cx="4986338" cy="2695574"/>
          </a:xfrm>
          <a:prstGeom prst="cloudCallout">
            <a:avLst>
              <a:gd name="adj1" fmla="val -49574"/>
              <a:gd name="adj2" fmla="val 557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 err="1"/>
              <a:t>String</a:t>
            </a:r>
            <a:r>
              <a:rPr lang="es-ES" sz="1400" dirty="0"/>
              <a:t> nombre, </a:t>
            </a:r>
            <a:r>
              <a:rPr lang="es-ES" sz="1400" dirty="0" err="1"/>
              <a:t>direccion</a:t>
            </a:r>
            <a:r>
              <a:rPr lang="es-ES" sz="1400" dirty="0"/>
              <a:t>, </a:t>
            </a:r>
            <a:r>
              <a:rPr lang="es-ES" sz="1400" dirty="0" err="1"/>
              <a:t>telefono</a:t>
            </a:r>
            <a:r>
              <a:rPr lang="es-ES" sz="1400" dirty="0"/>
              <a:t>;</a:t>
            </a:r>
          </a:p>
          <a:p>
            <a:r>
              <a:rPr lang="es-ES" sz="1400" dirty="0" err="1"/>
              <a:t>while</a:t>
            </a:r>
            <a:r>
              <a:rPr lang="es-ES" sz="1400" dirty="0"/>
              <a:t>(</a:t>
            </a:r>
            <a:r>
              <a:rPr lang="es-ES" sz="1400" dirty="0" err="1"/>
              <a:t>RSe.hasNext</a:t>
            </a:r>
            <a:r>
              <a:rPr lang="es-ES" sz="1400" dirty="0"/>
              <a:t>()){</a:t>
            </a:r>
          </a:p>
          <a:p>
            <a:r>
              <a:rPr lang="es-ES" sz="1400" dirty="0" smtClean="0"/>
              <a:t>     nombre = </a:t>
            </a:r>
            <a:r>
              <a:rPr lang="es-ES" sz="1400" dirty="0" err="1" smtClean="0"/>
              <a:t>RSe.getString</a:t>
            </a:r>
            <a:r>
              <a:rPr lang="es-ES" sz="1400" dirty="0" smtClean="0"/>
              <a:t>(“nombre”);</a:t>
            </a:r>
          </a:p>
          <a:p>
            <a:r>
              <a:rPr lang="es-ES" sz="1400" dirty="0" smtClean="0"/>
              <a:t>     </a:t>
            </a:r>
            <a:r>
              <a:rPr lang="es-ES" sz="1400" dirty="0"/>
              <a:t>dirección = </a:t>
            </a:r>
            <a:r>
              <a:rPr lang="es-ES" sz="1400" dirty="0" err="1"/>
              <a:t>RSe.getString</a:t>
            </a:r>
            <a:r>
              <a:rPr lang="es-ES" sz="1400" dirty="0"/>
              <a:t>(“</a:t>
            </a:r>
            <a:r>
              <a:rPr lang="es-ES" sz="1400" dirty="0" err="1"/>
              <a:t>direccion</a:t>
            </a:r>
            <a:r>
              <a:rPr lang="es-ES" sz="1400" dirty="0" smtClean="0"/>
              <a:t>”);</a:t>
            </a:r>
          </a:p>
          <a:p>
            <a:r>
              <a:rPr lang="es-ES" sz="1400" dirty="0" smtClean="0"/>
              <a:t>…</a:t>
            </a:r>
            <a:endParaRPr lang="es-ES" sz="1400" dirty="0"/>
          </a:p>
        </p:txBody>
      </p:sp>
      <p:sp>
        <p:nvSpPr>
          <p:cNvPr id="9" name="Llamada de nube 8"/>
          <p:cNvSpPr/>
          <p:nvPr/>
        </p:nvSpPr>
        <p:spPr>
          <a:xfrm>
            <a:off x="557212" y="222061"/>
            <a:ext cx="5000626" cy="2695574"/>
          </a:xfrm>
          <a:prstGeom prst="cloudCallout">
            <a:avLst>
              <a:gd name="adj1" fmla="val 58516"/>
              <a:gd name="adj2" fmla="val 35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/>
              <a:t> </a:t>
            </a:r>
            <a:r>
              <a:rPr lang="es-ES" sz="1600" dirty="0" err="1"/>
              <a:t>telefono</a:t>
            </a:r>
            <a:r>
              <a:rPr lang="es-ES" sz="1600" dirty="0"/>
              <a:t> = </a:t>
            </a:r>
            <a:r>
              <a:rPr lang="es-ES" sz="1600" dirty="0" err="1"/>
              <a:t>RSe.getString</a:t>
            </a:r>
            <a:r>
              <a:rPr lang="es-ES" sz="1600" dirty="0"/>
              <a:t>(“</a:t>
            </a:r>
            <a:r>
              <a:rPr lang="es-ES" sz="1600" dirty="0" err="1"/>
              <a:t>telefono</a:t>
            </a:r>
            <a:r>
              <a:rPr lang="es-ES" sz="1600" dirty="0"/>
              <a:t>”);</a:t>
            </a:r>
          </a:p>
          <a:p>
            <a:r>
              <a:rPr lang="es-ES" sz="1600" dirty="0"/>
              <a:t>     </a:t>
            </a:r>
            <a:r>
              <a:rPr lang="es-ES" sz="1600" dirty="0" err="1"/>
              <a:t>clientes.add</a:t>
            </a:r>
            <a:r>
              <a:rPr lang="es-ES" sz="1600" dirty="0"/>
              <a:t>(new Cliente(nombre, dirección, teléfono));</a:t>
            </a:r>
          </a:p>
        </p:txBody>
      </p:sp>
    </p:spTree>
    <p:extLst>
      <p:ext uri="{BB962C8B-B14F-4D97-AF65-F5344CB8AC3E}">
        <p14:creationId xmlns:p14="http://schemas.microsoft.com/office/powerpoint/2010/main" val="317342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9" y="-1"/>
            <a:ext cx="12183182" cy="6858001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365288" y="1567544"/>
            <a:ext cx="3369512" cy="1342626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 el caso de que fueras seleccionado </a:t>
            </a:r>
            <a:r>
              <a:rPr lang="es-ES" sz="1600" dirty="0" smtClean="0"/>
              <a:t>¿cuándo </a:t>
            </a:r>
            <a:r>
              <a:rPr lang="es-ES" sz="1600" dirty="0"/>
              <a:t>podrías entrar a </a:t>
            </a:r>
            <a:r>
              <a:rPr lang="es-ES" sz="1600" dirty="0" smtClean="0"/>
              <a:t>trabajar?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6487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14467576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68687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47521" t="16455" r="25455" b="50493"/>
          <a:stretch/>
        </p:blipFill>
        <p:spPr>
          <a:xfrm>
            <a:off x="242886" y="442912"/>
            <a:ext cx="7771055" cy="534352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7201" y="700088"/>
            <a:ext cx="7315200" cy="44719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chemeClr val="tx1"/>
                </a:solidFill>
              </a:rPr>
              <a:t>Puesto</a:t>
            </a:r>
            <a:r>
              <a:rPr lang="es-ES" dirty="0">
                <a:solidFill>
                  <a:schemeClr val="tx1"/>
                </a:solidFill>
              </a:rPr>
              <a:t>: programador junior</a:t>
            </a:r>
          </a:p>
          <a:p>
            <a:r>
              <a:rPr lang="es-ES" b="1" dirty="0">
                <a:solidFill>
                  <a:schemeClr val="tx1"/>
                </a:solidFill>
              </a:rPr>
              <a:t>Descripción</a:t>
            </a:r>
            <a:r>
              <a:rPr lang="es-ES" dirty="0">
                <a:solidFill>
                  <a:schemeClr val="tx1"/>
                </a:solidFill>
              </a:rPr>
              <a:t> del puesto: Puesto de desarrollo de software para proyectos de gran tamaño.</a:t>
            </a:r>
          </a:p>
          <a:p>
            <a:r>
              <a:rPr lang="es-ES" dirty="0">
                <a:solidFill>
                  <a:schemeClr val="tx1"/>
                </a:solidFill>
              </a:rPr>
              <a:t>Se </a:t>
            </a:r>
            <a:r>
              <a:rPr lang="es-ES" b="1" dirty="0">
                <a:solidFill>
                  <a:schemeClr val="tx1"/>
                </a:solidFill>
              </a:rPr>
              <a:t>busca</a:t>
            </a:r>
            <a:r>
              <a:rPr lang="es-ES" dirty="0">
                <a:solidFill>
                  <a:schemeClr val="tx1"/>
                </a:solidFill>
              </a:rPr>
              <a:t>: Programador Java J2EE  y C# con experiencia en </a:t>
            </a:r>
            <a:r>
              <a:rPr lang="es-ES" dirty="0" err="1">
                <a:solidFill>
                  <a:schemeClr val="tx1"/>
                </a:solidFill>
              </a:rPr>
              <a:t>Hibernate</a:t>
            </a:r>
            <a:r>
              <a:rPr lang="es-ES" dirty="0">
                <a:solidFill>
                  <a:schemeClr val="tx1"/>
                </a:solidFill>
              </a:rPr>
              <a:t> y </a:t>
            </a:r>
            <a:r>
              <a:rPr lang="es-ES" dirty="0" err="1">
                <a:solidFill>
                  <a:schemeClr val="tx1"/>
                </a:solidFill>
              </a:rPr>
              <a:t>VisualStudio</a:t>
            </a:r>
            <a:r>
              <a:rPr lang="es-ES" dirty="0">
                <a:solidFill>
                  <a:schemeClr val="tx1"/>
                </a:solidFill>
              </a:rPr>
              <a:t>, control de versiones y metodologías ágiles. Conocimientos de SQL Server e implementación de consultas. Nivel de inglés en conversación.</a:t>
            </a:r>
          </a:p>
          <a:p>
            <a:r>
              <a:rPr lang="es-ES" b="1" dirty="0">
                <a:solidFill>
                  <a:schemeClr val="tx1"/>
                </a:solidFill>
              </a:rPr>
              <a:t>Conocimientos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b="1" dirty="0">
                <a:solidFill>
                  <a:schemeClr val="tx1"/>
                </a:solidFill>
              </a:rPr>
              <a:t>necesarios</a:t>
            </a:r>
            <a:r>
              <a:rPr lang="es-ES" dirty="0">
                <a:solidFill>
                  <a:schemeClr val="tx1"/>
                </a:solidFill>
              </a:rPr>
              <a:t>: Java J2EE, metodologías ágiles, </a:t>
            </a:r>
            <a:r>
              <a:rPr lang="es-ES" dirty="0" err="1">
                <a:solidFill>
                  <a:schemeClr val="tx1"/>
                </a:solidFill>
              </a:rPr>
              <a:t>Hibernate</a:t>
            </a:r>
            <a:r>
              <a:rPr lang="es-ES" dirty="0">
                <a:solidFill>
                  <a:schemeClr val="tx1"/>
                </a:solidFill>
              </a:rPr>
              <a:t>, C#, </a:t>
            </a:r>
            <a:r>
              <a:rPr lang="es-ES" dirty="0" err="1">
                <a:solidFill>
                  <a:schemeClr val="tx1"/>
                </a:solidFill>
              </a:rPr>
              <a:t>VisualStudio</a:t>
            </a:r>
            <a:r>
              <a:rPr lang="es-ES" dirty="0">
                <a:solidFill>
                  <a:schemeClr val="tx1"/>
                </a:solidFill>
              </a:rPr>
              <a:t>, SQL, SQL Server.</a:t>
            </a:r>
          </a:p>
          <a:p>
            <a:r>
              <a:rPr lang="es-ES" b="1" dirty="0">
                <a:solidFill>
                  <a:schemeClr val="tx1"/>
                </a:solidFill>
              </a:rPr>
              <a:t>Estudios mínimos</a:t>
            </a:r>
            <a:r>
              <a:rPr lang="es-ES" dirty="0">
                <a:solidFill>
                  <a:schemeClr val="tx1"/>
                </a:solidFill>
              </a:rPr>
              <a:t>: Grado en Ingeniería Informática.</a:t>
            </a:r>
          </a:p>
          <a:p>
            <a:r>
              <a:rPr lang="es-ES" b="1" dirty="0">
                <a:solidFill>
                  <a:schemeClr val="tx1"/>
                </a:solidFill>
              </a:rPr>
              <a:t>Experiencia previa</a:t>
            </a:r>
            <a:r>
              <a:rPr lang="es-ES" dirty="0">
                <a:solidFill>
                  <a:schemeClr val="tx1"/>
                </a:solidFill>
              </a:rPr>
              <a:t>: no requerida.</a:t>
            </a:r>
          </a:p>
          <a:p>
            <a:r>
              <a:rPr lang="es-ES" b="1" dirty="0">
                <a:solidFill>
                  <a:schemeClr val="tx1"/>
                </a:solidFill>
              </a:rPr>
              <a:t>Se ofrece</a:t>
            </a:r>
            <a:r>
              <a:rPr lang="es-ES" dirty="0">
                <a:solidFill>
                  <a:schemeClr val="tx1"/>
                </a:solidFill>
              </a:rPr>
              <a:t>: Contrato de 6 meses y después indefinido. Posibilidad de hacer carrera dentro de la empresa, formación en nuevas tecnologías si los proyectos lo requieren. Salario acorde a convenio.</a:t>
            </a:r>
          </a:p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2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3023" cy="6858000"/>
          </a:xfrm>
          <a:prstGeom prst="rect">
            <a:avLst/>
          </a:prstGeom>
        </p:spPr>
      </p:pic>
      <p:sp>
        <p:nvSpPr>
          <p:cNvPr id="6" name="Llamada ovalada 5"/>
          <p:cNvSpPr/>
          <p:nvPr/>
        </p:nvSpPr>
        <p:spPr>
          <a:xfrm>
            <a:off x="2028826" y="1045029"/>
            <a:ext cx="3196317" cy="1615248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Me podría incorporar al puesto de trabajo de manera inmediata</a:t>
            </a:r>
          </a:p>
        </p:txBody>
      </p:sp>
    </p:spTree>
    <p:extLst>
      <p:ext uri="{BB962C8B-B14F-4D97-AF65-F5344CB8AC3E}">
        <p14:creationId xmlns:p14="http://schemas.microsoft.com/office/powerpoint/2010/main" val="288331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3023" cy="6858000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197182" y="1785257"/>
            <a:ext cx="2906247" cy="1009753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Muy bien lo apunto</a:t>
            </a:r>
          </a:p>
        </p:txBody>
      </p:sp>
      <p:sp>
        <p:nvSpPr>
          <p:cNvPr id="5" name="Llamada ovalada 4"/>
          <p:cNvSpPr/>
          <p:nvPr/>
        </p:nvSpPr>
        <p:spPr>
          <a:xfrm>
            <a:off x="3494314" y="1219200"/>
            <a:ext cx="3654867" cy="1126752"/>
          </a:xfrm>
          <a:prstGeom prst="wedgeEllipseCallout">
            <a:avLst>
              <a:gd name="adj1" fmla="val 43204"/>
              <a:gd name="adj2" fmla="val 905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¿Estarías dispuesto a realizar viajes de negocios?</a:t>
            </a:r>
            <a:r>
              <a:rPr lang="es-ES" sz="1600" b="1" dirty="0"/>
              <a:t>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3471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Llamada ovalada 4"/>
          <p:cNvSpPr/>
          <p:nvPr/>
        </p:nvSpPr>
        <p:spPr>
          <a:xfrm>
            <a:off x="1382485" y="3354822"/>
            <a:ext cx="2768523" cy="983997"/>
          </a:xfrm>
          <a:prstGeom prst="wedgeEllipseCallout">
            <a:avLst>
              <a:gd name="adj1" fmla="val 75420"/>
              <a:gd name="adj2" fmla="val 14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Por supuesto que </a:t>
            </a:r>
            <a:r>
              <a:rPr lang="es-ES" sz="1600" dirty="0" smtClean="0"/>
              <a:t>sí </a:t>
            </a:r>
            <a:endParaRPr lang="es-ES" sz="1600" dirty="0"/>
          </a:p>
        </p:txBody>
      </p:sp>
      <p:sp>
        <p:nvSpPr>
          <p:cNvPr id="6" name="Llamada ovalada 5"/>
          <p:cNvSpPr/>
          <p:nvPr/>
        </p:nvSpPr>
        <p:spPr>
          <a:xfrm>
            <a:off x="1905000" y="1186543"/>
            <a:ext cx="3624943" cy="1473734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/>
              <a:t>Me gusta viajar y si la empresa lo necesita no tendría problema alguno en realizar algún viaje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01645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" y="0"/>
            <a:ext cx="12182141" cy="6858000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197182" y="1623033"/>
            <a:ext cx="2895361" cy="1171977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Y ahora la pregunta del millón</a:t>
            </a:r>
          </a:p>
        </p:txBody>
      </p:sp>
      <p:sp>
        <p:nvSpPr>
          <p:cNvPr id="5" name="Llamada ovalada 4"/>
          <p:cNvSpPr/>
          <p:nvPr/>
        </p:nvSpPr>
        <p:spPr>
          <a:xfrm>
            <a:off x="3995057" y="1382486"/>
            <a:ext cx="3154124" cy="963466"/>
          </a:xfrm>
          <a:prstGeom prst="wedgeEllipseCallout">
            <a:avLst>
              <a:gd name="adj1" fmla="val 44521"/>
              <a:gd name="adj2" fmla="val 95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¿Trabajarías los fines de semana? </a:t>
            </a:r>
          </a:p>
        </p:txBody>
      </p:sp>
    </p:spTree>
    <p:extLst>
      <p:ext uri="{BB962C8B-B14F-4D97-AF65-F5344CB8AC3E}">
        <p14:creationId xmlns:p14="http://schemas.microsoft.com/office/powerpoint/2010/main" val="220872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2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Llamada ovalada 5"/>
          <p:cNvSpPr/>
          <p:nvPr/>
        </p:nvSpPr>
        <p:spPr>
          <a:xfrm>
            <a:off x="2028826" y="1214439"/>
            <a:ext cx="3305843" cy="1445838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 principio no tendría ningún inconveniente</a:t>
            </a:r>
          </a:p>
        </p:txBody>
      </p:sp>
    </p:spTree>
    <p:extLst>
      <p:ext uri="{BB962C8B-B14F-4D97-AF65-F5344CB8AC3E}">
        <p14:creationId xmlns:p14="http://schemas.microsoft.com/office/powerpoint/2010/main" val="37242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9" y="-1"/>
            <a:ext cx="12183182" cy="6858001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365288" y="1738192"/>
            <a:ext cx="3119141" cy="1266265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Entiendo, he visto </a:t>
            </a:r>
            <a:r>
              <a:rPr lang="es-ES" sz="1600" dirty="0" smtClean="0"/>
              <a:t>que </a:t>
            </a:r>
            <a:r>
              <a:rPr lang="es-ES" sz="1600" dirty="0"/>
              <a:t>has puesto en tu currículum que tienes el B2 de inglés</a:t>
            </a:r>
          </a:p>
        </p:txBody>
      </p:sp>
      <p:sp>
        <p:nvSpPr>
          <p:cNvPr id="5" name="Llamada ovalada 4"/>
          <p:cNvSpPr/>
          <p:nvPr/>
        </p:nvSpPr>
        <p:spPr>
          <a:xfrm>
            <a:off x="4283145" y="889106"/>
            <a:ext cx="3119141" cy="1266265"/>
          </a:xfrm>
          <a:prstGeom prst="wedgeEllipseCallout">
            <a:avLst>
              <a:gd name="adj1" fmla="val 33238"/>
              <a:gd name="adj2" fmla="val 109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¿Te importaría que te hiciera algunas preguntas en inglés?</a:t>
            </a:r>
          </a:p>
        </p:txBody>
      </p:sp>
    </p:spTree>
    <p:extLst>
      <p:ext uri="{BB962C8B-B14F-4D97-AF65-F5344CB8AC3E}">
        <p14:creationId xmlns:p14="http://schemas.microsoft.com/office/powerpoint/2010/main" val="32378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3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Llamada ovalada 5"/>
          <p:cNvSpPr/>
          <p:nvPr/>
        </p:nvSpPr>
        <p:spPr>
          <a:xfrm>
            <a:off x="1843770" y="2760808"/>
            <a:ext cx="2782660" cy="668191"/>
          </a:xfrm>
          <a:prstGeom prst="wedgeEllipseCallout">
            <a:avLst>
              <a:gd name="adj1" fmla="val 50108"/>
              <a:gd name="adj2" fmla="val 87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C</a:t>
            </a:r>
            <a:r>
              <a:rPr lang="es-ES" sz="1600" dirty="0" smtClean="0"/>
              <a:t>laro </a:t>
            </a:r>
            <a:r>
              <a:rPr lang="es-ES" sz="1600" dirty="0"/>
              <a:t>que no</a:t>
            </a:r>
          </a:p>
        </p:txBody>
      </p:sp>
    </p:spTree>
    <p:extLst>
      <p:ext uri="{BB962C8B-B14F-4D97-AF65-F5344CB8AC3E}">
        <p14:creationId xmlns:p14="http://schemas.microsoft.com/office/powerpoint/2010/main" val="32183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8" y="1"/>
            <a:ext cx="12183182" cy="6858000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365288" y="1738192"/>
            <a:ext cx="2794715" cy="1171977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Should We Hire You?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482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Llamada ovalada 4"/>
          <p:cNvSpPr/>
          <p:nvPr/>
        </p:nvSpPr>
        <p:spPr>
          <a:xfrm>
            <a:off x="598714" y="3130265"/>
            <a:ext cx="3497865" cy="1488904"/>
          </a:xfrm>
          <a:prstGeom prst="wedgeEllipseCallout">
            <a:avLst>
              <a:gd name="adj1" fmla="val 75420"/>
              <a:gd name="adj2" fmla="val 14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should hire me because I’m not only qualified for this job due to my experiences</a:t>
            </a:r>
            <a:endParaRPr lang="es-ES" dirty="0"/>
          </a:p>
        </p:txBody>
      </p:sp>
      <p:sp>
        <p:nvSpPr>
          <p:cNvPr id="6" name="Llamada ovalada 5"/>
          <p:cNvSpPr/>
          <p:nvPr/>
        </p:nvSpPr>
        <p:spPr>
          <a:xfrm>
            <a:off x="2028826" y="1214439"/>
            <a:ext cx="3305843" cy="1445838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but also because of the positive attitudes that I have towards the tasks given to me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3596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3023" cy="6858000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197182" y="1623033"/>
            <a:ext cx="2794715" cy="1171977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do you see yourself in 5 years?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56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" y="0"/>
            <a:ext cx="12182141" cy="6858000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197182" y="1623033"/>
            <a:ext cx="2794715" cy="1171977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Buenos días Antonio.</a:t>
            </a:r>
            <a:endParaRPr lang="es-ES" dirty="0"/>
          </a:p>
        </p:txBody>
      </p:sp>
      <p:sp>
        <p:nvSpPr>
          <p:cNvPr id="5" name="Llamada ovalada 4"/>
          <p:cNvSpPr/>
          <p:nvPr/>
        </p:nvSpPr>
        <p:spPr>
          <a:xfrm>
            <a:off x="3843338" y="900114"/>
            <a:ext cx="3305843" cy="1445838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M</a:t>
            </a:r>
            <a:r>
              <a:rPr lang="es-ES" sz="1600" dirty="0" smtClean="0"/>
              <a:t>e </a:t>
            </a:r>
            <a:r>
              <a:rPr lang="es-ES" sz="1600" dirty="0"/>
              <a:t>llamo Miguel Pérez, soy el jefe de RRHH en PDP software S.A. </a:t>
            </a:r>
          </a:p>
        </p:txBody>
      </p:sp>
      <p:sp>
        <p:nvSpPr>
          <p:cNvPr id="6" name="Llamada ovalada 5"/>
          <p:cNvSpPr/>
          <p:nvPr/>
        </p:nvSpPr>
        <p:spPr>
          <a:xfrm>
            <a:off x="8390461" y="1166814"/>
            <a:ext cx="3354278" cy="1688926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Y voy </a:t>
            </a:r>
            <a:r>
              <a:rPr lang="es-ES" sz="1600" dirty="0"/>
              <a:t>a entrevistarle para el puesto de trabajo. Cuéntame un poco sobre tus estudios y sobre ti.</a:t>
            </a:r>
          </a:p>
        </p:txBody>
      </p:sp>
    </p:spTree>
    <p:extLst>
      <p:ext uri="{BB962C8B-B14F-4D97-AF65-F5344CB8AC3E}">
        <p14:creationId xmlns:p14="http://schemas.microsoft.com/office/powerpoint/2010/main" val="148617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Llamada ovalada 4"/>
          <p:cNvSpPr/>
          <p:nvPr/>
        </p:nvSpPr>
        <p:spPr>
          <a:xfrm>
            <a:off x="544287" y="3222171"/>
            <a:ext cx="3595836" cy="1456247"/>
          </a:xfrm>
          <a:prstGeom prst="wedgeEllipseCallout">
            <a:avLst>
              <a:gd name="adj1" fmla="val 75420"/>
              <a:gd name="adj2" fmla="val 14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 goal right now is to find a position at a company where I can grow and take on new challenges over time</a:t>
            </a:r>
            <a:endParaRPr lang="es-ES" sz="1400" dirty="0"/>
          </a:p>
        </p:txBody>
      </p:sp>
      <p:sp>
        <p:nvSpPr>
          <p:cNvPr id="6" name="Llamada ovalada 5"/>
          <p:cNvSpPr/>
          <p:nvPr/>
        </p:nvSpPr>
        <p:spPr>
          <a:xfrm>
            <a:off x="1981200" y="1589313"/>
            <a:ext cx="3353469" cy="1070963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want to work for an organization where I can build a career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277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" y="0"/>
            <a:ext cx="12182141" cy="6858000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338696" y="1775433"/>
            <a:ext cx="3080418" cy="1171977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do you know about our company?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393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animBg="1"/>
      <p:bldP spid="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Llamada ovalada 5"/>
          <p:cNvSpPr/>
          <p:nvPr/>
        </p:nvSpPr>
        <p:spPr>
          <a:xfrm>
            <a:off x="2028826" y="1214439"/>
            <a:ext cx="3305843" cy="1445838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According to the demanded skills I think that I will be working on the backend of some of those applications</a:t>
            </a:r>
            <a:endParaRPr lang="es-ES" sz="1600" dirty="0"/>
          </a:p>
        </p:txBody>
      </p:sp>
      <p:sp>
        <p:nvSpPr>
          <p:cNvPr id="7" name="Llamada ovalada 6"/>
          <p:cNvSpPr/>
          <p:nvPr/>
        </p:nvSpPr>
        <p:spPr>
          <a:xfrm>
            <a:off x="275025" y="2881395"/>
            <a:ext cx="3963069" cy="1986643"/>
          </a:xfrm>
          <a:prstGeom prst="wedgeEllipseCallout">
            <a:avLst>
              <a:gd name="adj1" fmla="val 66930"/>
              <a:gd name="adj2" fmla="val 2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PDP Software is a company that focuses on developing APPs for people interested in establishing their brand on the Android and iPhone markets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3388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365288" y="1738192"/>
            <a:ext cx="2794715" cy="1171977"/>
          </a:xfrm>
          <a:prstGeom prst="wedgeEllipseCallout">
            <a:avLst>
              <a:gd name="adj1" fmla="val -73860"/>
              <a:gd name="adj2" fmla="val 35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veo que estás muy bien informado</a:t>
            </a:r>
          </a:p>
        </p:txBody>
      </p:sp>
      <p:sp>
        <p:nvSpPr>
          <p:cNvPr id="5" name="Llamada ovalada 4"/>
          <p:cNvSpPr/>
          <p:nvPr/>
        </p:nvSpPr>
        <p:spPr>
          <a:xfrm>
            <a:off x="3265714" y="685801"/>
            <a:ext cx="4146721" cy="1255540"/>
          </a:xfrm>
          <a:prstGeom prst="wedgeEllipseCallout">
            <a:avLst>
              <a:gd name="adj1" fmla="val 30966"/>
              <a:gd name="adj2" fmla="val 93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ha sido un placer entrevistarte y te avisaremos </a:t>
            </a:r>
            <a:r>
              <a:rPr lang="es-ES" dirty="0" smtClean="0"/>
              <a:t>confirmando </a:t>
            </a:r>
            <a:r>
              <a:rPr lang="es-ES" dirty="0"/>
              <a:t>si te cogemos o no</a:t>
            </a:r>
          </a:p>
        </p:txBody>
      </p:sp>
    </p:spTree>
    <p:extLst>
      <p:ext uri="{BB962C8B-B14F-4D97-AF65-F5344CB8AC3E}">
        <p14:creationId xmlns:p14="http://schemas.microsoft.com/office/powerpoint/2010/main" val="2069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144675629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Llamada ovalada 5"/>
          <p:cNvSpPr/>
          <p:nvPr/>
        </p:nvSpPr>
        <p:spPr>
          <a:xfrm>
            <a:off x="2028826" y="914400"/>
            <a:ext cx="3348717" cy="1745877"/>
          </a:xfrm>
          <a:prstGeom prst="wedgeEllipseCallout">
            <a:avLst>
              <a:gd name="adj1" fmla="val 44652"/>
              <a:gd name="adj2" fmla="val 88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muchas gracias Miguel espero que nos veamos pronto</a:t>
            </a:r>
          </a:p>
        </p:txBody>
      </p:sp>
    </p:spTree>
    <p:extLst>
      <p:ext uri="{BB962C8B-B14F-4D97-AF65-F5344CB8AC3E}">
        <p14:creationId xmlns:p14="http://schemas.microsoft.com/office/powerpoint/2010/main" val="11140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 animBg="1"/>
      <p:bldP spid="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146859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		Trabajo realizado por: </a:t>
            </a:r>
            <a:endParaRPr lang="es-ES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-4617" y="259080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71900" lvl="7" indent="-571500">
              <a:buFont typeface="Arial" panose="020B0604020202020204" pitchFamily="34" charset="0"/>
              <a:buChar char="•"/>
            </a:pPr>
            <a:r>
              <a:rPr lang="es-ES" sz="2400" dirty="0" smtClean="0"/>
              <a:t>Keith </a:t>
            </a:r>
            <a:r>
              <a:rPr lang="es-ES" sz="2400" dirty="0" err="1" smtClean="0"/>
              <a:t>Yasira</a:t>
            </a:r>
            <a:r>
              <a:rPr lang="es-ES" sz="2400" dirty="0" smtClean="0"/>
              <a:t> Aburto Zamora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-4617" y="312189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71900" lvl="7" indent="-571500">
              <a:buFont typeface="Arial" panose="020B0604020202020204" pitchFamily="34" charset="0"/>
              <a:buChar char="•"/>
            </a:pPr>
            <a:r>
              <a:rPr lang="es-ES" sz="2400" dirty="0" smtClean="0"/>
              <a:t>Marc </a:t>
            </a:r>
            <a:r>
              <a:rPr lang="es-ES" sz="2400" dirty="0" err="1" smtClean="0"/>
              <a:t>Forment</a:t>
            </a:r>
            <a:r>
              <a:rPr lang="es-ES" sz="2400" dirty="0" smtClean="0"/>
              <a:t> Cano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0" y="365298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71900" lvl="7" indent="-571500">
              <a:buFont typeface="Arial" panose="020B0604020202020204" pitchFamily="34" charset="0"/>
              <a:buChar char="•"/>
            </a:pPr>
            <a:r>
              <a:rPr lang="es-ES" sz="2400" dirty="0" smtClean="0"/>
              <a:t>Marcos Fernández Andreu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-4617" y="4184071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71900" lvl="7" indent="-571500">
              <a:buFont typeface="Arial" panose="020B0604020202020204" pitchFamily="34" charset="0"/>
              <a:buChar char="•"/>
            </a:pPr>
            <a:r>
              <a:rPr lang="es-ES" sz="2400" dirty="0" smtClean="0"/>
              <a:t>Ernesto Serra Colomer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50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Llamada ovalada 4"/>
          <p:cNvSpPr/>
          <p:nvPr/>
        </p:nvSpPr>
        <p:spPr>
          <a:xfrm>
            <a:off x="1497807" y="3288727"/>
            <a:ext cx="2794715" cy="1171977"/>
          </a:xfrm>
          <a:prstGeom prst="wedgeEllipseCallout">
            <a:avLst>
              <a:gd name="adj1" fmla="val 75420"/>
              <a:gd name="adj2" fmla="val 14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Encantado Antonio</a:t>
            </a:r>
          </a:p>
        </p:txBody>
      </p:sp>
      <p:sp>
        <p:nvSpPr>
          <p:cNvPr id="6" name="Llamada ovalada 5"/>
          <p:cNvSpPr/>
          <p:nvPr/>
        </p:nvSpPr>
        <p:spPr>
          <a:xfrm>
            <a:off x="2028826" y="1214439"/>
            <a:ext cx="3305843" cy="1445838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T</a:t>
            </a:r>
            <a:r>
              <a:rPr lang="es-ES" sz="1600" dirty="0" smtClean="0"/>
              <a:t>engo </a:t>
            </a:r>
            <a:r>
              <a:rPr lang="es-ES" sz="1600" dirty="0"/>
              <a:t>23 años y soy graduado en Ingeniería </a:t>
            </a:r>
            <a:r>
              <a:rPr lang="es-ES" sz="1600" dirty="0" smtClean="0"/>
              <a:t>Informática.</a:t>
            </a:r>
            <a:endParaRPr lang="es-ES" sz="1600" dirty="0"/>
          </a:p>
        </p:txBody>
      </p:sp>
      <p:sp>
        <p:nvSpPr>
          <p:cNvPr id="7" name="Llamada ovalada 6"/>
          <p:cNvSpPr/>
          <p:nvPr/>
        </p:nvSpPr>
        <p:spPr>
          <a:xfrm>
            <a:off x="957263" y="3030252"/>
            <a:ext cx="3463006" cy="1884648"/>
          </a:xfrm>
          <a:prstGeom prst="wedgeEllipseCallout">
            <a:avLst>
              <a:gd name="adj1" fmla="val 66930"/>
              <a:gd name="adj2" fmla="val 2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 smtClean="0"/>
              <a:t>me gusta practicar el </a:t>
            </a:r>
            <a:r>
              <a:rPr lang="es-ES" sz="1600" dirty="0" err="1" smtClean="0"/>
              <a:t>curling</a:t>
            </a:r>
            <a:r>
              <a:rPr lang="es-ES" sz="1600" dirty="0" smtClean="0"/>
              <a:t>, salir de cañas con los amigos e ir a ver cine iraní con mis compañeros de equipo.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42988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3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9" y="-1"/>
            <a:ext cx="12183182" cy="6858001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365288" y="1738192"/>
            <a:ext cx="2794715" cy="1171977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¿Has trabajado anteriormente en un puesto similar?</a:t>
            </a:r>
          </a:p>
        </p:txBody>
      </p:sp>
    </p:spTree>
    <p:extLst>
      <p:ext uri="{BB962C8B-B14F-4D97-AF65-F5344CB8AC3E}">
        <p14:creationId xmlns:p14="http://schemas.microsoft.com/office/powerpoint/2010/main" val="390628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Llamada ovalada 5"/>
          <p:cNvSpPr/>
          <p:nvPr/>
        </p:nvSpPr>
        <p:spPr>
          <a:xfrm>
            <a:off x="2028826" y="914400"/>
            <a:ext cx="3348717" cy="1745877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Sí, hice prácticas en ZZD donde estábamos desarrollando una API para la consulta de mensajes en un foro</a:t>
            </a:r>
          </a:p>
        </p:txBody>
      </p:sp>
    </p:spTree>
    <p:extLst>
      <p:ext uri="{BB962C8B-B14F-4D97-AF65-F5344CB8AC3E}">
        <p14:creationId xmlns:p14="http://schemas.microsoft.com/office/powerpoint/2010/main" val="173160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2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8" y="1"/>
            <a:ext cx="12183182" cy="6858000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365288" y="1738192"/>
            <a:ext cx="2794715" cy="1171977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¿Puedes contarme qué tecnologías usaste?</a:t>
            </a:r>
          </a:p>
        </p:txBody>
      </p:sp>
    </p:spTree>
    <p:extLst>
      <p:ext uri="{BB962C8B-B14F-4D97-AF65-F5344CB8AC3E}">
        <p14:creationId xmlns:p14="http://schemas.microsoft.com/office/powerpoint/2010/main" val="383463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Llamada ovalada 4"/>
          <p:cNvSpPr/>
          <p:nvPr/>
        </p:nvSpPr>
        <p:spPr>
          <a:xfrm>
            <a:off x="1497807" y="3288727"/>
            <a:ext cx="2794715" cy="1171977"/>
          </a:xfrm>
          <a:prstGeom prst="wedgeEllipseCallout">
            <a:avLst>
              <a:gd name="adj1" fmla="val 75420"/>
              <a:gd name="adj2" fmla="val 14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Usamos </a:t>
            </a:r>
            <a:r>
              <a:rPr lang="es-ES" dirty="0" err="1" smtClean="0"/>
              <a:t>javascript</a:t>
            </a:r>
            <a:r>
              <a:rPr lang="es-ES" dirty="0" smtClean="0"/>
              <a:t>, </a:t>
            </a:r>
            <a:r>
              <a:rPr lang="es-ES" dirty="0"/>
              <a:t>concretamente Node.js</a:t>
            </a:r>
          </a:p>
        </p:txBody>
      </p:sp>
      <p:sp>
        <p:nvSpPr>
          <p:cNvPr id="6" name="Llamada ovalada 5"/>
          <p:cNvSpPr/>
          <p:nvPr/>
        </p:nvSpPr>
        <p:spPr>
          <a:xfrm>
            <a:off x="2028826" y="1214439"/>
            <a:ext cx="3305843" cy="1445838"/>
          </a:xfrm>
          <a:prstGeom prst="wedgeEllipseCallout">
            <a:avLst>
              <a:gd name="adj1" fmla="val 29374"/>
              <a:gd name="adj2" fmla="val 98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la </a:t>
            </a:r>
            <a:r>
              <a:rPr lang="es-ES" sz="1600" dirty="0"/>
              <a:t>aplicación cliente recibía los mensajes en formato JSON</a:t>
            </a:r>
            <a:r>
              <a:rPr lang="es-ES" sz="1600" dirty="0" smtClean="0"/>
              <a:t>.</a:t>
            </a:r>
            <a:endParaRPr lang="es-ES" sz="1600" dirty="0"/>
          </a:p>
          <a:p>
            <a:pPr algn="ctr"/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68754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3023" cy="6858000"/>
          </a:xfrm>
          <a:prstGeom prst="rect">
            <a:avLst/>
          </a:prstGeom>
        </p:spPr>
      </p:pic>
      <p:sp>
        <p:nvSpPr>
          <p:cNvPr id="4" name="Llamada ovalada 3"/>
          <p:cNvSpPr/>
          <p:nvPr/>
        </p:nvSpPr>
        <p:spPr>
          <a:xfrm>
            <a:off x="8197182" y="1623033"/>
            <a:ext cx="2794715" cy="1171977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Muy interesante</a:t>
            </a:r>
          </a:p>
        </p:txBody>
      </p:sp>
      <p:sp>
        <p:nvSpPr>
          <p:cNvPr id="5" name="Llamada ovalada 4"/>
          <p:cNvSpPr/>
          <p:nvPr/>
        </p:nvSpPr>
        <p:spPr>
          <a:xfrm>
            <a:off x="3494314" y="631371"/>
            <a:ext cx="3654867" cy="1714581"/>
          </a:xfrm>
          <a:prstGeom prst="wedgeEllipseCallout">
            <a:avLst>
              <a:gd name="adj1" fmla="val 43204"/>
              <a:gd name="adj2" fmla="val 905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tenemos </a:t>
            </a:r>
            <a:r>
              <a:rPr lang="es-ES" sz="1600" dirty="0"/>
              <a:t>ideas para pasar algunos de nuestros proyectos a </a:t>
            </a:r>
            <a:r>
              <a:rPr lang="es-ES" sz="1600" dirty="0" err="1"/>
              <a:t>javascript</a:t>
            </a:r>
            <a:r>
              <a:rPr lang="es-ES" sz="1600" dirty="0"/>
              <a:t> así que tu experiencia nos será de utilidad</a:t>
            </a:r>
          </a:p>
        </p:txBody>
      </p:sp>
      <p:sp>
        <p:nvSpPr>
          <p:cNvPr id="6" name="Llamada ovalada 5"/>
          <p:cNvSpPr/>
          <p:nvPr/>
        </p:nvSpPr>
        <p:spPr>
          <a:xfrm>
            <a:off x="8402592" y="1415142"/>
            <a:ext cx="2722608" cy="1379867"/>
          </a:xfrm>
          <a:prstGeom prst="wedgeEllipseCallout">
            <a:avLst>
              <a:gd name="adj1" fmla="val -57501"/>
              <a:gd name="adj2" fmla="val 67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¿Has trabajado con J2EE o </a:t>
            </a:r>
            <a:r>
              <a:rPr lang="es-ES" sz="1600" dirty="0" smtClean="0"/>
              <a:t>C?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9736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449</TotalTime>
  <Words>848</Words>
  <Application>Microsoft Office PowerPoint</Application>
  <PresentationFormat>Panorámica</PresentationFormat>
  <Paragraphs>73</Paragraphs>
  <Slides>35</Slides>
  <Notes>0</Notes>
  <HiddenSlides>0</HiddenSlides>
  <MMClips>33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Century Gothic</vt:lpstr>
      <vt:lpstr>Wingdings 3</vt:lpstr>
      <vt:lpstr>Sector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Ernesto</dc:creator>
  <cp:lastModifiedBy>Ernesto</cp:lastModifiedBy>
  <cp:revision>69</cp:revision>
  <dcterms:created xsi:type="dcterms:W3CDTF">2015-10-13T20:05:34Z</dcterms:created>
  <dcterms:modified xsi:type="dcterms:W3CDTF">2015-11-08T16:35:02Z</dcterms:modified>
</cp:coreProperties>
</file>